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olgacheva\Desktop\Rainbow-PowerPoint-Template-for-Colorful-Wonderful-Presentation-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285729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МБОУ «</a:t>
            </a:r>
            <a:r>
              <a:rPr lang="ru-RU" b="1" dirty="0" err="1" smtClean="0">
                <a:solidFill>
                  <a:srgbClr val="C00000"/>
                </a:solidFill>
              </a:rPr>
              <a:t>Новоубеевская</a:t>
            </a:r>
            <a:r>
              <a:rPr lang="ru-RU" b="1" dirty="0" smtClean="0">
                <a:solidFill>
                  <a:srgbClr val="C00000"/>
                </a:solidFill>
              </a:rPr>
              <a:t> основная общеобразовательная школа»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Дрожжановского</a:t>
            </a:r>
            <a:r>
              <a:rPr lang="ru-RU" b="1" dirty="0" smtClean="0">
                <a:solidFill>
                  <a:srgbClr val="C00000"/>
                </a:solidFill>
              </a:rPr>
              <a:t> муниципального района Республики Татарстан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928670"/>
            <a:ext cx="6357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Школьное ученическое </a:t>
            </a:r>
            <a:r>
              <a:rPr lang="ru-RU" b="1" i="1" dirty="0" smtClean="0"/>
              <a:t>самоуправление</a:t>
            </a:r>
            <a:r>
              <a:rPr lang="en-US" b="1" i="1" dirty="0" smtClean="0"/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«Радуга</a:t>
            </a:r>
            <a:r>
              <a:rPr lang="ru-RU" sz="2800" b="1" i="1" dirty="0" smtClean="0">
                <a:solidFill>
                  <a:srgbClr val="FF0000"/>
                </a:solidFill>
              </a:rPr>
              <a:t>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428737"/>
            <a:ext cx="6572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Девиз:</a:t>
            </a:r>
            <a:r>
              <a:rPr lang="ru-RU" b="1" i="1" dirty="0" smtClean="0"/>
              <a:t>  «Мы как радуги цвета неразлучны </a:t>
            </a:r>
          </a:p>
          <a:p>
            <a:r>
              <a:rPr lang="ru-RU" b="1" i="1" dirty="0" smtClean="0"/>
              <a:t>                 никогда».</a:t>
            </a:r>
          </a:p>
          <a:p>
            <a:r>
              <a:rPr lang="ru-RU" b="1" dirty="0" smtClean="0"/>
              <a:t>    </a:t>
            </a:r>
            <a:r>
              <a:rPr lang="ru-RU" b="1" dirty="0" smtClean="0"/>
              <a:t>Символика</a:t>
            </a:r>
            <a:r>
              <a:rPr lang="ru-RU" b="1" dirty="0" smtClean="0"/>
              <a:t>: </a:t>
            </a:r>
            <a:r>
              <a:rPr lang="ru-RU" b="1" dirty="0" smtClean="0"/>
              <a:t>           </a:t>
            </a:r>
            <a:r>
              <a:rPr lang="ru-RU" b="1" dirty="0" smtClean="0"/>
              <a:t>Галстук</a:t>
            </a:r>
            <a:r>
              <a:rPr lang="ru-RU" b="1" dirty="0" smtClean="0"/>
              <a:t>:</a:t>
            </a:r>
            <a:endParaRPr lang="en-US" b="1" dirty="0" smtClean="0"/>
          </a:p>
          <a:p>
            <a:endParaRPr lang="ru-RU" b="1" dirty="0" smtClean="0"/>
          </a:p>
        </p:txBody>
      </p:sp>
      <p:pic>
        <p:nvPicPr>
          <p:cNvPr id="8" name="Рисунок 7" descr="C:\Users\Molgacheva\Pictures\Безымянный.jpg"/>
          <p:cNvPicPr/>
          <p:nvPr/>
        </p:nvPicPr>
        <p:blipFill>
          <a:blip r:embed="rId3"/>
          <a:srcRect l="3848" t="14857" r="63520" b="29714"/>
          <a:stretch>
            <a:fillRect/>
          </a:stretch>
        </p:blipFill>
        <p:spPr bwMode="auto">
          <a:xfrm>
            <a:off x="428596" y="2428868"/>
            <a:ext cx="142876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Molgacheva\Desktop\124841_html_795c1bf3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2500306"/>
            <a:ext cx="128588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D:\Детское движение 2017\Отчет Радуга 2017 през\20170407_144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41067">
            <a:off x="181741" y="4254176"/>
            <a:ext cx="3127397" cy="1759161"/>
          </a:xfrm>
          <a:prstGeom prst="rect">
            <a:avLst/>
          </a:prstGeom>
          <a:noFill/>
        </p:spPr>
      </p:pic>
      <p:pic>
        <p:nvPicPr>
          <p:cNvPr id="11" name="Picture 2" descr="D:\Детское движение 2017\Отчет Радуга 2017 през\20170505_112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53988">
            <a:off x="6234880" y="4321219"/>
            <a:ext cx="2786082" cy="1567171"/>
          </a:xfrm>
          <a:prstGeom prst="rect">
            <a:avLst/>
          </a:prstGeom>
          <a:noFill/>
        </p:spPr>
      </p:pic>
      <p:pic>
        <p:nvPicPr>
          <p:cNvPr id="12" name="Picture 5" descr="D:\Детское движение 2017\Отчет Радуга 2017 през\20170427_13174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663144">
            <a:off x="6022957" y="1913842"/>
            <a:ext cx="2987662" cy="1680560"/>
          </a:xfrm>
          <a:prstGeom prst="rect">
            <a:avLst/>
          </a:prstGeom>
          <a:noFill/>
        </p:spPr>
      </p:pic>
      <p:pic>
        <p:nvPicPr>
          <p:cNvPr id="13" name="Picture 5" descr="D:\Детское движение 2017\Отчет Радуга 2017 през\20170419_121459(0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773390">
            <a:off x="3368468" y="4888616"/>
            <a:ext cx="2924193" cy="1644859"/>
          </a:xfrm>
          <a:prstGeom prst="rect">
            <a:avLst/>
          </a:prstGeom>
          <a:noFill/>
        </p:spPr>
      </p:pic>
      <p:pic>
        <p:nvPicPr>
          <p:cNvPr id="14" name="Picture 2" descr="D:\Детское движение 2017\Отчет Радуга 2017 през\DSC_035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0431229">
            <a:off x="3355241" y="2795199"/>
            <a:ext cx="2778450" cy="18477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Molgacheva</dc:creator>
  <cp:lastModifiedBy>Molgacheva</cp:lastModifiedBy>
  <cp:revision>2</cp:revision>
  <dcterms:created xsi:type="dcterms:W3CDTF">2017-05-31T07:17:54Z</dcterms:created>
  <dcterms:modified xsi:type="dcterms:W3CDTF">2017-05-31T07:31:48Z</dcterms:modified>
</cp:coreProperties>
</file>